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2" r:id="rId4"/>
    <p:sldId id="260" r:id="rId5"/>
    <p:sldId id="264" r:id="rId6"/>
    <p:sldId id="265" r:id="rId7"/>
    <p:sldId id="267" r:id="rId8"/>
    <p:sldId id="269" r:id="rId9"/>
    <p:sldId id="268" r:id="rId10"/>
    <p:sldId id="270" r:id="rId11"/>
    <p:sldId id="259" r:id="rId12"/>
    <p:sldId id="263" r:id="rId13"/>
    <p:sldId id="271" r:id="rId14"/>
    <p:sldId id="258" r:id="rId15"/>
    <p:sldId id="261" r:id="rId1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430" autoAdjust="0"/>
  </p:normalViewPr>
  <p:slideViewPr>
    <p:cSldViewPr>
      <p:cViewPr>
        <p:scale>
          <a:sx n="75" d="100"/>
          <a:sy n="75" d="100"/>
        </p:scale>
        <p:origin x="-1224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B84F4A-D705-439D-876C-FBD58044B093}" type="datetimeFigureOut">
              <a:rPr lang="zh-TW" altLang="en-US" smtClean="0"/>
              <a:pPr/>
              <a:t>2015/1/12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0C5726-D9B0-49DF-BE06-572CF2A4009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2970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988F3-6A52-40FC-A700-B149CEF98C53}" type="datetime1">
              <a:rPr lang="zh-TW" altLang="en-US" smtClean="0"/>
              <a:pPr/>
              <a:t>2015/1/12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D3DC-748B-4DB5-9B1E-78C83C3BB7E5}" type="datetime1">
              <a:rPr lang="zh-TW" altLang="en-US" smtClean="0"/>
              <a:pPr/>
              <a:t>2015/1/12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660232" y="6309320"/>
            <a:ext cx="2133600" cy="365125"/>
          </a:xfrm>
          <a:prstGeom prst="rect">
            <a:avLst/>
          </a:prstGeom>
        </p:spPr>
        <p:txBody>
          <a:bodyPr/>
          <a:lstStyle/>
          <a:p>
            <a:fld id="{C986D47E-E5BD-432F-87DA-09F45FFD25D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DF5A-F133-44F0-8CBB-A2048793C420}" type="datetime1">
              <a:rPr lang="zh-TW" altLang="en-US" smtClean="0"/>
              <a:pPr/>
              <a:t>2015/1/12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660232" y="6309320"/>
            <a:ext cx="2133600" cy="365125"/>
          </a:xfrm>
          <a:prstGeom prst="rect">
            <a:avLst/>
          </a:prstGeom>
        </p:spPr>
        <p:txBody>
          <a:bodyPr/>
          <a:lstStyle/>
          <a:p>
            <a:fld id="{C986D47E-E5BD-432F-87DA-09F45FFD25D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 b="0"/>
            </a:lvl1pPr>
            <a:lvl2pPr>
              <a:defRPr sz="2400" b="0"/>
            </a:lvl2pPr>
            <a:lvl3pPr>
              <a:defRPr sz="2000"/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372200" y="6309320"/>
            <a:ext cx="2133600" cy="365125"/>
          </a:xfrm>
        </p:spPr>
        <p:txBody>
          <a:bodyPr/>
          <a:lstStyle/>
          <a:p>
            <a:fld id="{D55F8CDF-76D7-41DE-AD93-FB2194650AC9}" type="datetime1">
              <a:rPr lang="zh-TW" altLang="en-US" smtClean="0"/>
              <a:pPr/>
              <a:t>2015/1/12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288032" y="6376243"/>
            <a:ext cx="755576" cy="365125"/>
          </a:xfrm>
          <a:prstGeom prst="rect">
            <a:avLst/>
          </a:prstGeom>
        </p:spPr>
        <p:txBody>
          <a:bodyPr/>
          <a:lstStyle>
            <a:lvl1pPr>
              <a:defRPr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C986D47E-E5BD-432F-87DA-09F45FFD25D2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8F9D3-B4F6-496E-9B96-109832AC2083}" type="datetime1">
              <a:rPr lang="zh-TW" altLang="en-US" smtClean="0"/>
              <a:pPr/>
              <a:t>2015/1/12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660232" y="6309320"/>
            <a:ext cx="2133600" cy="365125"/>
          </a:xfrm>
          <a:prstGeom prst="rect">
            <a:avLst/>
          </a:prstGeom>
        </p:spPr>
        <p:txBody>
          <a:bodyPr/>
          <a:lstStyle/>
          <a:p>
            <a:fld id="{C986D47E-E5BD-432F-87DA-09F45FFD25D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D591-C2D9-4566-8D24-1DE1CE44BE5E}" type="datetime1">
              <a:rPr lang="zh-TW" altLang="en-US" smtClean="0"/>
              <a:pPr/>
              <a:t>2015/1/12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1CD-670E-40FD-983D-533C5D63BBD5}" type="datetime1">
              <a:rPr lang="zh-TW" altLang="en-US" smtClean="0"/>
              <a:pPr/>
              <a:t>2015/1/12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395536" y="6376243"/>
            <a:ext cx="5760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lang="zh-TW" altLang="en-US" sz="1800" kern="120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cs"/>
              </a:defRPr>
            </a:lvl1pPr>
          </a:lstStyle>
          <a:p>
            <a:fld id="{C986D47E-E5BD-432F-87DA-09F45FFD25D2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4BD66-545A-4195-B846-1F5E5984AEDE}" type="datetime1">
              <a:rPr lang="zh-TW" altLang="en-US" smtClean="0"/>
              <a:pPr/>
              <a:t>2015/1/12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6660232" y="6309320"/>
            <a:ext cx="2133600" cy="365125"/>
          </a:xfrm>
          <a:prstGeom prst="rect">
            <a:avLst/>
          </a:prstGeom>
        </p:spPr>
        <p:txBody>
          <a:bodyPr/>
          <a:lstStyle/>
          <a:p>
            <a:fld id="{C986D47E-E5BD-432F-87DA-09F45FFD25D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D886-D5E0-4474-8786-31B31F676202}" type="datetime1">
              <a:rPr lang="zh-TW" altLang="en-US" smtClean="0"/>
              <a:pPr/>
              <a:t>2015/1/12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660232" y="6309320"/>
            <a:ext cx="2133600" cy="365125"/>
          </a:xfrm>
          <a:prstGeom prst="rect">
            <a:avLst/>
          </a:prstGeom>
        </p:spPr>
        <p:txBody>
          <a:bodyPr/>
          <a:lstStyle/>
          <a:p>
            <a:fld id="{C986D47E-E5BD-432F-87DA-09F45FFD25D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0FF48-E9AE-403A-B1C1-0C63F6EC92A0}" type="datetime1">
              <a:rPr lang="zh-TW" altLang="en-US" smtClean="0"/>
              <a:pPr/>
              <a:t>2015/1/12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660232" y="6309320"/>
            <a:ext cx="2133600" cy="365125"/>
          </a:xfrm>
          <a:prstGeom prst="rect">
            <a:avLst/>
          </a:prstGeom>
        </p:spPr>
        <p:txBody>
          <a:bodyPr/>
          <a:lstStyle/>
          <a:p>
            <a:fld id="{C986D47E-E5BD-432F-87DA-09F45FFD25D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D60D1-6649-4DE9-BDF0-3ECE6B49EDC9}" type="datetime1">
              <a:rPr lang="zh-TW" altLang="en-US" smtClean="0"/>
              <a:pPr/>
              <a:t>2015/1/12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660232" y="6309320"/>
            <a:ext cx="2133600" cy="365125"/>
          </a:xfrm>
          <a:prstGeom prst="rect">
            <a:avLst/>
          </a:prstGeom>
        </p:spPr>
        <p:txBody>
          <a:bodyPr/>
          <a:lstStyle/>
          <a:p>
            <a:fld id="{C986D47E-E5BD-432F-87DA-09F45FFD25D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 descr="bg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 userDrawn="1"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 userDrawn="1">
            <p:ph type="body" idx="1"/>
          </p:nvPr>
        </p:nvSpPr>
        <p:spPr>
          <a:xfrm>
            <a:off x="467544" y="156733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 userDrawn="1"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4885C-CE10-4364-BC09-8F6A8816A2B1}" type="datetime1">
              <a:rPr lang="zh-TW" altLang="en-US" smtClean="0"/>
              <a:pPr/>
              <a:t>2015/1/12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 userDrawn="1"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  <p:pic>
        <p:nvPicPr>
          <p:cNvPr id="16" name="圖片 15" descr="ic3.png"/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179512" y="5650213"/>
            <a:ext cx="1008112" cy="1207787"/>
          </a:xfrm>
          <a:prstGeom prst="rect">
            <a:avLst/>
          </a:prstGeom>
        </p:spPr>
      </p:pic>
      <p:sp>
        <p:nvSpPr>
          <p:cNvPr id="17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395536" y="6353944"/>
            <a:ext cx="5760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fld id="{C986D47E-E5BD-432F-87DA-09F45FFD25D2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abgne.tw/jquery/apply-jquery/jquery-web-tabs.html" TargetMode="External"/><Relationship Id="rId7" Type="http://schemas.openxmlformats.org/officeDocument/2006/relationships/hyperlink" Target="http://programmermagazine.github.io/201307/htm/article2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arse.com/docs/tw/js_guide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://abgne.tw/jquery/apply-jquery/slide-description-show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a712112.github.io/homework/final/index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580112" y="4509120"/>
            <a:ext cx="3096344" cy="1584176"/>
          </a:xfrm>
          <a:prstGeom prst="roundRect">
            <a:avLst>
              <a:gd name="adj" fmla="val 17793"/>
            </a:avLst>
          </a:prstGeom>
          <a:solidFill>
            <a:schemeClr val="bg1">
              <a:alpha val="85000"/>
            </a:schemeClr>
          </a:solidFill>
          <a:ln w="28575">
            <a:solidFill>
              <a:schemeClr val="bg1">
                <a:lumMod val="50000"/>
              </a:schemeClr>
            </a:solidFill>
            <a:prstDash val="sysDash"/>
          </a:ln>
        </p:spPr>
        <p:txBody>
          <a:bodyPr anchor="ctr">
            <a:normAutofit/>
          </a:bodyPr>
          <a:lstStyle/>
          <a:p>
            <a:r>
              <a:rPr lang="en-US" altLang="zh-TW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A1003328 </a:t>
            </a:r>
            <a:r>
              <a:rPr lang="zh-TW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黃怡婷</a:t>
            </a:r>
            <a:endParaRPr lang="en-US" altLang="zh-TW" sz="2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TW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A1003344 </a:t>
            </a:r>
            <a:r>
              <a:rPr lang="zh-TW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徐雁琦</a:t>
            </a:r>
            <a:endParaRPr lang="en-US" altLang="zh-TW" sz="2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TW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指導老師：廖洧杰</a:t>
            </a:r>
            <a:endParaRPr lang="zh-TW" alt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" name="圖片 9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5616" y="548680"/>
            <a:ext cx="7296813" cy="1368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圖片 13" descr="ic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7784" y="3501008"/>
            <a:ext cx="1008111" cy="1152128"/>
          </a:xfrm>
          <a:prstGeom prst="rect">
            <a:avLst/>
          </a:prstGeom>
        </p:spPr>
      </p:pic>
      <p:pic>
        <p:nvPicPr>
          <p:cNvPr id="15" name="圖片 14" descr="ic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700808" y="1268760"/>
            <a:ext cx="467762" cy="560410"/>
          </a:xfrm>
          <a:prstGeom prst="rect">
            <a:avLst/>
          </a:prstGeom>
        </p:spPr>
      </p:pic>
      <p:pic>
        <p:nvPicPr>
          <p:cNvPr id="16" name="圖片 15" descr="tab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1640" y="2276872"/>
            <a:ext cx="1008112" cy="1008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圖片 16" descr="tab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27784" y="2276872"/>
            <a:ext cx="1008112" cy="1008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圖片 17" descr="tab3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23928" y="2276872"/>
            <a:ext cx="1008112" cy="1008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圖片 18" descr="tab4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23928" y="3501008"/>
            <a:ext cx="1008112" cy="1008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圖片 19" descr="tab5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23928" y="4869160"/>
            <a:ext cx="1008112" cy="1008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圖片 20" descr="tab6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27784" y="4869160"/>
            <a:ext cx="1008112" cy="1008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圖片 21" descr="tab7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31640" y="4869160"/>
            <a:ext cx="1008112" cy="1008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圖片 22" descr="tab8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31640" y="3573016"/>
            <a:ext cx="1008112" cy="10081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技術</a:t>
            </a:r>
            <a:r>
              <a:rPr lang="en-US" altLang="zh-TW" dirty="0" smtClean="0"/>
              <a:t>-</a:t>
            </a:r>
            <a:r>
              <a:rPr lang="zh-TW" altLang="en-US" dirty="0"/>
              <a:t>資料排序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140968"/>
            <a:ext cx="7696200" cy="934925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6D47E-E5BD-432F-87DA-09F45FFD25D2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755576" y="1268761"/>
            <a:ext cx="7704856" cy="1348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Blip>
                <a:blip r:embed="rId3"/>
              </a:buBlip>
            </a:pPr>
            <a:r>
              <a:rPr lang="zh-TW" altLang="en-US" sz="24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將票數放進陣列</a:t>
            </a:r>
            <a:endParaRPr lang="en-US" altLang="zh-TW" sz="2400" dirty="0" smtClean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342900" indent="-342900">
              <a:spcBef>
                <a:spcPct val="20000"/>
              </a:spcBef>
              <a:buBlip>
                <a:blip r:embed="rId4"/>
              </a:buBlip>
            </a:pPr>
            <a:r>
              <a:rPr lang="zh-TW" altLang="en-US" sz="24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利用</a:t>
            </a:r>
            <a:r>
              <a:rPr lang="en-US" altLang="zh-TW" sz="24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sort()</a:t>
            </a:r>
            <a:r>
              <a:rPr lang="zh-TW" altLang="en-US" sz="24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將票數排序，並將最高票放入變數</a:t>
            </a:r>
            <a:r>
              <a:rPr lang="en-US" altLang="zh-TW" sz="24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win</a:t>
            </a:r>
          </a:p>
          <a:p>
            <a:pPr marL="342900" indent="-342900">
              <a:spcBef>
                <a:spcPct val="20000"/>
              </a:spcBef>
              <a:buBlip>
                <a:blip r:embed="rId3"/>
              </a:buBlip>
            </a:pPr>
            <a:endParaRPr lang="en-US" altLang="zh-TW" sz="2400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1966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困難與解決方式</a:t>
            </a:r>
            <a:r>
              <a:rPr lang="en-US" altLang="zh-TW" dirty="0" smtClean="0"/>
              <a:t>-1</a:t>
            </a:r>
            <a:endParaRPr lang="zh-TW" altLang="en-US" dirty="0" smtClean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zh-TW" altLang="en-US" dirty="0" smtClean="0"/>
              <a:t>左右邊</a:t>
            </a:r>
            <a:r>
              <a:rPr lang="en-US" altLang="zh-TW" dirty="0" err="1" smtClean="0"/>
              <a:t>ul</a:t>
            </a:r>
            <a:r>
              <a:rPr lang="zh-TW" altLang="en-US" dirty="0" smtClean="0"/>
              <a:t>同</a:t>
            </a:r>
            <a:r>
              <a:rPr lang="en-US" altLang="zh-TW" dirty="0" smtClean="0"/>
              <a:t>class</a:t>
            </a:r>
            <a:r>
              <a:rPr lang="zh-TW" altLang="en-US" dirty="0" smtClean="0"/>
              <a:t>時的</a:t>
            </a:r>
            <a:r>
              <a:rPr lang="en-US" altLang="zh-TW" dirty="0" err="1" smtClean="0"/>
              <a:t>mouseover</a:t>
            </a:r>
            <a:r>
              <a:rPr lang="zh-TW" altLang="en-US" dirty="0" smtClean="0"/>
              <a:t>無法一起作用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pPr>
              <a:buBlip>
                <a:blip r:embed="rId3"/>
              </a:buBlip>
            </a:pPr>
            <a:endParaRPr lang="en-US" altLang="zh-TW" dirty="0" smtClean="0"/>
          </a:p>
          <a:p>
            <a:pPr>
              <a:buBlip>
                <a:blip r:embed="rId3"/>
              </a:buBlip>
            </a:pPr>
            <a:r>
              <a:rPr lang="zh-TW" altLang="en-US" dirty="0" smtClean="0"/>
              <a:t>解決：</a:t>
            </a:r>
            <a:endParaRPr lang="en-US" altLang="zh-TW" dirty="0" smtClean="0"/>
          </a:p>
          <a:p>
            <a:pPr lvl="1">
              <a:buBlip>
                <a:blip r:embed="rId3"/>
              </a:buBlip>
            </a:pPr>
            <a:r>
              <a:rPr lang="zh-TW" altLang="en-US" dirty="0" smtClean="0"/>
              <a:t>設兩邊</a:t>
            </a:r>
            <a:r>
              <a:rPr lang="en-US" altLang="zh-TW" dirty="0" err="1" smtClean="0"/>
              <a:t>ul</a:t>
            </a:r>
            <a:r>
              <a:rPr lang="zh-TW" altLang="en-US" dirty="0" smtClean="0"/>
              <a:t>為不同的</a:t>
            </a:r>
            <a:r>
              <a:rPr lang="en-US" altLang="zh-TW" dirty="0" smtClean="0"/>
              <a:t>class </a:t>
            </a:r>
          </a:p>
          <a:p>
            <a:pPr lvl="1">
              <a:buBlip>
                <a:blip r:embed="rId3"/>
              </a:buBlip>
            </a:pPr>
            <a:r>
              <a:rPr lang="en-US" altLang="zh-TW" dirty="0" smtClean="0"/>
              <a:t>.</a:t>
            </a:r>
            <a:r>
              <a:rPr lang="en-US" altLang="zh-TW" dirty="0" err="1" smtClean="0"/>
              <a:t>js</a:t>
            </a:r>
            <a:r>
              <a:rPr lang="zh-TW" altLang="en-US" dirty="0" smtClean="0"/>
              <a:t>檔在移除同</a:t>
            </a:r>
            <a:r>
              <a:rPr lang="en-US" altLang="zh-TW" dirty="0" smtClean="0"/>
              <a:t>class</a:t>
            </a:r>
            <a:r>
              <a:rPr lang="zh-TW" altLang="en-US" dirty="0" smtClean="0"/>
              <a:t>下</a:t>
            </a:r>
            <a:r>
              <a:rPr lang="en-US" altLang="zh-TW" dirty="0" err="1" smtClean="0"/>
              <a:t>li</a:t>
            </a:r>
            <a:r>
              <a:rPr lang="zh-TW" altLang="en-US" dirty="0" smtClean="0"/>
              <a:t>的</a:t>
            </a:r>
            <a:r>
              <a:rPr lang="en-US" altLang="zh-TW" dirty="0" smtClean="0"/>
              <a:t>active</a:t>
            </a:r>
            <a:r>
              <a:rPr lang="zh-TW" altLang="en-US" dirty="0" smtClean="0"/>
              <a:t>元素時也移除另一邊的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6D47E-E5BD-432F-87DA-09F45FFD25D2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 l="12448" t="23060" r="13945" b="31469"/>
          <a:stretch>
            <a:fillRect/>
          </a:stretch>
        </p:blipFill>
        <p:spPr bwMode="auto">
          <a:xfrm>
            <a:off x="1331640" y="2060848"/>
            <a:ext cx="6632164" cy="2520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7284480" y="3345129"/>
            <a:ext cx="509493" cy="55040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510230" y="2794723"/>
            <a:ext cx="509493" cy="55040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困難與解決方式</a:t>
            </a:r>
            <a:r>
              <a:rPr lang="en-US" altLang="zh-TW" dirty="0" smtClean="0"/>
              <a:t>-2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zh-TW" altLang="en-US" dirty="0" smtClean="0"/>
              <a:t>利用</a:t>
            </a:r>
            <a:r>
              <a:rPr lang="en-US" altLang="zh-TW" dirty="0" smtClean="0"/>
              <a:t>parse</a:t>
            </a:r>
            <a:r>
              <a:rPr lang="zh-TW" altLang="en-US" dirty="0" smtClean="0"/>
              <a:t>存入使用者資料時出現錯誤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pPr>
              <a:buBlip>
                <a:blip r:embed="rId3"/>
              </a:buBlip>
            </a:pPr>
            <a:r>
              <a:rPr lang="zh-TW" altLang="en-US" dirty="0" smtClean="0"/>
              <a:t>解決：</a:t>
            </a:r>
            <a:endParaRPr lang="en-US" altLang="zh-TW" dirty="0" smtClean="0"/>
          </a:p>
          <a:p>
            <a:pPr lvl="1">
              <a:buBlip>
                <a:blip r:embed="rId3"/>
              </a:buBlip>
            </a:pPr>
            <a:r>
              <a:rPr lang="zh-TW" altLang="en-US" dirty="0" smtClean="0"/>
              <a:t>發現</a:t>
            </a:r>
            <a:r>
              <a:rPr lang="en-US" altLang="zh-TW" dirty="0" smtClean="0"/>
              <a:t>parse</a:t>
            </a:r>
            <a:r>
              <a:rPr lang="zh-TW" altLang="en-US" dirty="0" smtClean="0"/>
              <a:t>存入資料的型態與欄位所需型態不符將出錯</a:t>
            </a:r>
            <a:endParaRPr lang="en-US" altLang="zh-TW" dirty="0" smtClean="0"/>
          </a:p>
          <a:p>
            <a:pPr lvl="1">
              <a:buBlip>
                <a:blip r:embed="rId3"/>
              </a:buBlip>
            </a:pPr>
            <a:r>
              <a:rPr lang="zh-TW" altLang="en-US" dirty="0" smtClean="0"/>
              <a:t>由於</a:t>
            </a:r>
            <a:r>
              <a:rPr lang="en-US" altLang="zh-TW" dirty="0" err="1" smtClean="0"/>
              <a:t>VotePet</a:t>
            </a:r>
            <a:r>
              <a:rPr lang="zh-TW" altLang="en-US" dirty="0" smtClean="0"/>
              <a:t>欄位的</a:t>
            </a:r>
            <a:r>
              <a:rPr lang="en-US" altLang="zh-TW" dirty="0" smtClean="0"/>
              <a:t>type</a:t>
            </a:r>
            <a:r>
              <a:rPr lang="zh-TW" altLang="en-US" dirty="0" smtClean="0"/>
              <a:t>為</a:t>
            </a:r>
            <a:r>
              <a:rPr lang="en-US" altLang="zh-TW" dirty="0" smtClean="0"/>
              <a:t>Number</a:t>
            </a:r>
            <a:r>
              <a:rPr lang="zh-TW" altLang="en-US" dirty="0" smtClean="0"/>
              <a:t>，所以原本的</a:t>
            </a:r>
            <a:r>
              <a:rPr lang="en-US" altLang="zh-TW" dirty="0" smtClean="0"/>
              <a:t>pet</a:t>
            </a:r>
            <a:r>
              <a:rPr lang="zh-TW" altLang="en-US" dirty="0" smtClean="0"/>
              <a:t>變數必須轉為數字</a:t>
            </a:r>
            <a:endParaRPr lang="en-US" altLang="zh-TW" dirty="0" smtClean="0"/>
          </a:p>
          <a:p>
            <a:pPr lvl="1">
              <a:buBlip>
                <a:blip r:embed="rId3"/>
              </a:buBlip>
            </a:pPr>
            <a:r>
              <a:rPr lang="zh-TW" altLang="en-US" dirty="0" smtClean="0"/>
              <a:t>使用</a:t>
            </a:r>
            <a:r>
              <a:rPr lang="en-US" altLang="zh-TW" dirty="0" err="1" smtClean="0"/>
              <a:t>ParseInt</a:t>
            </a:r>
            <a:r>
              <a:rPr lang="en-US" altLang="zh-TW" dirty="0" smtClean="0"/>
              <a:t>()</a:t>
            </a:r>
            <a:r>
              <a:rPr lang="zh-TW" altLang="en-US" dirty="0" smtClean="0"/>
              <a:t>轉型後即成功存入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6D47E-E5BD-432F-87DA-09F45FFD25D2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 l="19370" t="38390" r="33035" b="47829"/>
          <a:stretch>
            <a:fillRect/>
          </a:stretch>
        </p:blipFill>
        <p:spPr bwMode="auto">
          <a:xfrm>
            <a:off x="1691680" y="2060848"/>
            <a:ext cx="6192688" cy="1008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 l="19561" t="46063" r="32844" b="50000"/>
          <a:stretch>
            <a:fillRect/>
          </a:stretch>
        </p:blipFill>
        <p:spPr bwMode="auto">
          <a:xfrm>
            <a:off x="1691680" y="5445224"/>
            <a:ext cx="6192688" cy="288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困難與解決方式</a:t>
            </a:r>
            <a:r>
              <a:rPr lang="en-US" altLang="zh-TW" dirty="0" smtClean="0"/>
              <a:t>-3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zh-TW" altLang="en-US" dirty="0" smtClean="0"/>
              <a:t>圖片位置移動所設置</a:t>
            </a:r>
            <a:r>
              <a:rPr lang="zh-TW" altLang="en-US" dirty="0"/>
              <a:t>動畫</a:t>
            </a:r>
            <a:r>
              <a:rPr lang="zh-TW" altLang="en-US" dirty="0" smtClean="0"/>
              <a:t>時不能正常移動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pPr>
              <a:buBlip>
                <a:blip r:embed="rId3"/>
              </a:buBlip>
            </a:pPr>
            <a:r>
              <a:rPr lang="zh-TW" altLang="en-US" dirty="0" smtClean="0"/>
              <a:t>解決：</a:t>
            </a:r>
            <a:endParaRPr lang="en-US" altLang="zh-TW" dirty="0" smtClean="0"/>
          </a:p>
          <a:p>
            <a:pPr lvl="1">
              <a:buBlip>
                <a:blip r:embed="rId3"/>
              </a:buBlip>
            </a:pPr>
            <a:r>
              <a:rPr lang="en-US" altLang="zh-TW" dirty="0" err="1" smtClean="0"/>
              <a:t>css</a:t>
            </a:r>
            <a:r>
              <a:rPr lang="zh-TW" altLang="en-US" dirty="0" smtClean="0"/>
              <a:t>的</a:t>
            </a:r>
            <a:r>
              <a:rPr lang="en-US" altLang="zh-TW" dirty="0" smtClean="0"/>
              <a:t>position</a:t>
            </a:r>
            <a:r>
              <a:rPr lang="zh-TW" altLang="en-US" dirty="0" smtClean="0"/>
              <a:t>設置為</a:t>
            </a:r>
            <a:r>
              <a:rPr lang="en-US" altLang="zh-TW" dirty="0" smtClean="0"/>
              <a:t>absolute</a:t>
            </a:r>
            <a:r>
              <a:rPr lang="zh-TW" altLang="en-US" dirty="0" smtClean="0"/>
              <a:t>就能正常移動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6D47E-E5BD-432F-87DA-09F45FFD25D2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5656" y="2206918"/>
            <a:ext cx="6192688" cy="8620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87824" y="4149080"/>
            <a:ext cx="2952328" cy="1883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42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學習資源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zh-TW" altLang="en-US" sz="2800" dirty="0" smtClean="0"/>
              <a:t>男丁格爾：</a:t>
            </a:r>
            <a:endParaRPr lang="en-US" altLang="zh-TW" sz="2800" dirty="0" smtClean="0"/>
          </a:p>
          <a:p>
            <a:pPr lvl="1">
              <a:buBlip>
                <a:blip r:embed="rId2"/>
              </a:buBlip>
            </a:pPr>
            <a:r>
              <a:rPr lang="zh-TW" altLang="en-US" sz="2400" dirty="0" smtClean="0">
                <a:hlinkClick r:id="rId3"/>
              </a:rPr>
              <a:t>利用 </a:t>
            </a:r>
            <a:r>
              <a:rPr lang="en-US" altLang="zh-TW" sz="2400" dirty="0" err="1" smtClean="0">
                <a:hlinkClick r:id="rId3"/>
              </a:rPr>
              <a:t>jQuery</a:t>
            </a:r>
            <a:r>
              <a:rPr lang="en-US" altLang="zh-TW" sz="2400" dirty="0" smtClean="0">
                <a:hlinkClick r:id="rId3"/>
              </a:rPr>
              <a:t> </a:t>
            </a:r>
            <a:r>
              <a:rPr lang="zh-TW" altLang="en-US" sz="2400" dirty="0" smtClean="0">
                <a:hlinkClick r:id="rId3"/>
              </a:rPr>
              <a:t>來製作網頁頁籤</a:t>
            </a:r>
            <a:r>
              <a:rPr lang="en-US" altLang="zh-TW" sz="2400" dirty="0" smtClean="0">
                <a:hlinkClick r:id="rId3"/>
              </a:rPr>
              <a:t>(Tab)</a:t>
            </a:r>
            <a:endParaRPr lang="en-US" altLang="zh-TW" sz="2400" dirty="0" smtClean="0"/>
          </a:p>
          <a:p>
            <a:pPr lvl="1">
              <a:buBlip>
                <a:blip r:embed="rId2"/>
              </a:buBlip>
            </a:pPr>
            <a:r>
              <a:rPr lang="zh-TW" altLang="en-US" sz="2400" dirty="0" smtClean="0">
                <a:hlinkClick r:id="rId4"/>
              </a:rPr>
              <a:t>滑出式說明描述</a:t>
            </a:r>
            <a:endParaRPr lang="en-US" altLang="zh-TW" sz="2400" dirty="0" smtClean="0"/>
          </a:p>
          <a:p>
            <a:pPr marL="342900" lvl="1" indent="-342900">
              <a:buBlip>
                <a:blip r:embed="rId5"/>
              </a:buBlip>
            </a:pPr>
            <a:r>
              <a:rPr lang="en-US" altLang="zh-TW" dirty="0" smtClean="0">
                <a:hlinkClick r:id="rId6"/>
              </a:rPr>
              <a:t>Parse Docs –JavaScript</a:t>
            </a:r>
            <a:r>
              <a:rPr lang="zh-TW" altLang="en-US" dirty="0" smtClean="0">
                <a:hlinkClick r:id="rId6"/>
              </a:rPr>
              <a:t>指南</a:t>
            </a:r>
            <a:endParaRPr lang="en-US" altLang="zh-TW" dirty="0" smtClean="0">
              <a:hlinkClick r:id="rId6"/>
            </a:endParaRPr>
          </a:p>
          <a:p>
            <a:pPr>
              <a:buBlip>
                <a:blip r:embed="rId2"/>
              </a:buBlip>
            </a:pPr>
            <a:r>
              <a:rPr lang="zh-TW" altLang="en-US" sz="2800" dirty="0" smtClean="0">
                <a:hlinkClick r:id="rId7"/>
              </a:rPr>
              <a:t>字串處理與正規表達式</a:t>
            </a:r>
            <a:endParaRPr lang="en-US" altLang="zh-TW" sz="28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6D47E-E5BD-432F-87DA-09F45FFD25D2}" type="slidenum">
              <a:rPr lang="zh-TW" altLang="en-US" smtClean="0"/>
              <a:pPr/>
              <a:t>13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團隊分工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zh-TW" altLang="en-US" dirty="0" smtClean="0"/>
              <a:t>黃怡婷：網頁下半部</a:t>
            </a:r>
            <a:endParaRPr lang="en-US" altLang="zh-TW" dirty="0" smtClean="0"/>
          </a:p>
        </p:txBody>
      </p:sp>
      <p:sp>
        <p:nvSpPr>
          <p:cNvPr id="6" name="內容版面配置區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Blip>
                <a:blip r:embed="rId3"/>
              </a:buBlip>
            </a:pPr>
            <a:r>
              <a:rPr lang="zh-TW" altLang="en-US" dirty="0" smtClean="0"/>
              <a:t>徐雁琦：網頁上半部</a:t>
            </a:r>
          </a:p>
          <a:p>
            <a:endParaRPr lang="zh-TW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 cstate="print"/>
          <a:srcRect l="12448" t="11438" r="13945" b="31469"/>
          <a:stretch>
            <a:fillRect/>
          </a:stretch>
        </p:blipFill>
        <p:spPr bwMode="auto">
          <a:xfrm>
            <a:off x="4499992" y="2348880"/>
            <a:ext cx="4434700" cy="2122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投影片編號版面配置區 3"/>
          <p:cNvSpPr txBox="1">
            <a:spLocks/>
          </p:cNvSpPr>
          <p:nvPr/>
        </p:nvSpPr>
        <p:spPr>
          <a:xfrm>
            <a:off x="288032" y="6376243"/>
            <a:ext cx="7555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86D47E-E5BD-432F-87DA-09F45FFD25D2}" type="slidenum">
              <a:rPr kumimoji="0" lang="zh-TW" altLang="en-US" sz="180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TW" altLang="en-US" sz="18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 cstate="print"/>
          <a:srcRect l="35139" t="29156" r="35529" b="13751"/>
          <a:stretch>
            <a:fillRect/>
          </a:stretch>
        </p:blipFill>
        <p:spPr bwMode="auto">
          <a:xfrm>
            <a:off x="6156176" y="3933056"/>
            <a:ext cx="2237214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5" y="2636912"/>
            <a:ext cx="4406899" cy="19083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目錄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zh-TW" altLang="en-US" sz="2800" dirty="0" smtClean="0"/>
              <a:t>最萌寵物票選網</a:t>
            </a:r>
            <a:endParaRPr lang="en-US" altLang="zh-TW" sz="2800" dirty="0" smtClean="0"/>
          </a:p>
          <a:p>
            <a:pPr>
              <a:buBlip>
                <a:blip r:embed="rId3"/>
              </a:buBlip>
            </a:pPr>
            <a:r>
              <a:rPr lang="zh-TW" altLang="en-US" sz="2800" dirty="0" smtClean="0"/>
              <a:t>技術</a:t>
            </a:r>
            <a:endParaRPr lang="en-US" altLang="zh-TW" sz="2800" dirty="0" smtClean="0"/>
          </a:p>
          <a:p>
            <a:pPr>
              <a:buBlip>
                <a:blip r:embed="rId2"/>
              </a:buBlip>
            </a:pPr>
            <a:r>
              <a:rPr lang="zh-TW" altLang="en-US" dirty="0" smtClean="0"/>
              <a:t>困難與解決方式</a:t>
            </a:r>
          </a:p>
          <a:p>
            <a:pPr>
              <a:buBlip>
                <a:blip r:embed="rId3"/>
              </a:buBlip>
            </a:pPr>
            <a:r>
              <a:rPr lang="zh-TW" altLang="en-US" dirty="0" smtClean="0"/>
              <a:t>學習資源</a:t>
            </a:r>
          </a:p>
          <a:p>
            <a:pPr>
              <a:buBlip>
                <a:blip r:embed="rId2"/>
              </a:buBlip>
            </a:pPr>
            <a:r>
              <a:rPr lang="zh-TW" altLang="en-US" sz="2800" dirty="0" smtClean="0"/>
              <a:t>團隊分工</a:t>
            </a:r>
            <a:endParaRPr lang="zh-TW" altLang="en-US" sz="2800" dirty="0"/>
          </a:p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6D47E-E5BD-432F-87DA-09F45FFD25D2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最萌寵物票選網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6D47E-E5BD-432F-87DA-09F45FFD25D2}" type="slidenum">
              <a:rPr lang="zh-TW" altLang="en-US" smtClean="0"/>
              <a:pPr/>
              <a:t>2</a:t>
            </a:fld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200" dirty="0" smtClean="0">
                <a:hlinkClick r:id="rId2"/>
              </a:rPr>
              <a:t>http://wa712112.github.io/homework/final/index.html</a:t>
            </a:r>
            <a:endParaRPr lang="zh-TW" altLang="en-US" sz="2200" dirty="0"/>
          </a:p>
        </p:txBody>
      </p:sp>
      <p:pic>
        <p:nvPicPr>
          <p:cNvPr id="10" name="內容版面配置區 4" descr="tab1_bann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7584" y="2924944"/>
            <a:ext cx="7619048" cy="30095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技術</a:t>
            </a:r>
            <a:r>
              <a:rPr lang="en-US" altLang="zh-TW" dirty="0" smtClean="0"/>
              <a:t>-</a:t>
            </a:r>
            <a:r>
              <a:rPr lang="zh-TW" altLang="en-US" dirty="0" smtClean="0"/>
              <a:t>網頁頁籤（</a:t>
            </a:r>
            <a:r>
              <a:rPr lang="en-US" altLang="zh-TW" dirty="0" smtClean="0"/>
              <a:t>Tab</a:t>
            </a:r>
            <a:r>
              <a:rPr lang="zh-TW" altLang="en-US" dirty="0" smtClean="0"/>
              <a:t>）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6D47E-E5BD-432F-87DA-09F45FFD25D2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 l="6361" t="15375" r="45491" b="27532"/>
          <a:stretch>
            <a:fillRect/>
          </a:stretch>
        </p:blipFill>
        <p:spPr bwMode="auto">
          <a:xfrm>
            <a:off x="467544" y="1484784"/>
            <a:ext cx="6264696" cy="4176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 l="17156" t="13781" r="25840" b="83266"/>
          <a:stretch>
            <a:fillRect/>
          </a:stretch>
        </p:blipFill>
        <p:spPr bwMode="auto">
          <a:xfrm>
            <a:off x="467544" y="5877272"/>
            <a:ext cx="7416824" cy="216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 cstate="print"/>
          <a:srcRect l="14389" t="34453" r="59046" b="54719"/>
          <a:stretch>
            <a:fillRect/>
          </a:stretch>
        </p:blipFill>
        <p:spPr bwMode="auto">
          <a:xfrm>
            <a:off x="5364088" y="4869160"/>
            <a:ext cx="3456384" cy="792088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矩形 10"/>
          <p:cNvSpPr/>
          <p:nvPr/>
        </p:nvSpPr>
        <p:spPr>
          <a:xfrm>
            <a:off x="1907704" y="5805264"/>
            <a:ext cx="86409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868144" y="4797152"/>
            <a:ext cx="86409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技術</a:t>
            </a:r>
            <a:r>
              <a:rPr lang="en-US" altLang="zh-TW" dirty="0" smtClean="0"/>
              <a:t>-</a:t>
            </a:r>
            <a:r>
              <a:rPr lang="zh-TW" altLang="en-US" dirty="0" smtClean="0"/>
              <a:t>滑出式說明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6D47E-E5BD-432F-87DA-09F45FFD25D2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6361" t="14391" r="63200" b="21625"/>
          <a:stretch>
            <a:fillRect/>
          </a:stretch>
        </p:blipFill>
        <p:spPr bwMode="auto">
          <a:xfrm>
            <a:off x="467544" y="1556792"/>
            <a:ext cx="3960440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 l="4065" t="28344" r="66050" b="29328"/>
          <a:stretch>
            <a:fillRect/>
          </a:stretch>
        </p:blipFill>
        <p:spPr bwMode="auto">
          <a:xfrm>
            <a:off x="4644008" y="1556792"/>
            <a:ext cx="3888432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4644008" y="4725144"/>
            <a:ext cx="3888432" cy="1296144"/>
          </a:xfrm>
          <a:prstGeom prst="rect">
            <a:avLst/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  我是圖片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Height : 50px ;</a:t>
            </a:r>
          </a:p>
        </p:txBody>
      </p:sp>
      <p:sp>
        <p:nvSpPr>
          <p:cNvPr id="8" name="矩形 7"/>
          <p:cNvSpPr/>
          <p:nvPr/>
        </p:nvSpPr>
        <p:spPr>
          <a:xfrm>
            <a:off x="4716016" y="5661248"/>
            <a:ext cx="3744416" cy="105273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我是標題 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Height : 10px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; top:40px;</a:t>
            </a:r>
          </a:p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我是說明 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Height : 20px ;</a:t>
            </a:r>
          </a:p>
          <a:p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Height : 30px ;</a:t>
            </a:r>
          </a:p>
        </p:txBody>
      </p:sp>
      <p:sp>
        <p:nvSpPr>
          <p:cNvPr id="9" name="矩形 8"/>
          <p:cNvSpPr/>
          <p:nvPr/>
        </p:nvSpPr>
        <p:spPr>
          <a:xfrm>
            <a:off x="4716016" y="4941168"/>
            <a:ext cx="3744416" cy="10527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Height : 30px ; top:20px ;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技術</a:t>
            </a:r>
            <a:r>
              <a:rPr lang="en-US" altLang="zh-TW" dirty="0" smtClean="0"/>
              <a:t>-Parse</a:t>
            </a:r>
            <a:r>
              <a:rPr lang="zh-TW" altLang="en-US" dirty="0" smtClean="0"/>
              <a:t>使用及增加欄位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zh-TW" altLang="en-US" dirty="0" smtClean="0"/>
              <a:t>在</a:t>
            </a:r>
            <a:r>
              <a:rPr lang="en-US" altLang="zh-TW" dirty="0" smtClean="0"/>
              <a:t>html</a:t>
            </a:r>
            <a:r>
              <a:rPr lang="zh-TW" altLang="en-US" dirty="0" smtClean="0"/>
              <a:t>檔加入</a:t>
            </a:r>
            <a:r>
              <a:rPr lang="en-US" altLang="zh-TW" dirty="0" smtClean="0"/>
              <a:t>parse</a:t>
            </a:r>
            <a:r>
              <a:rPr lang="zh-TW" altLang="en-US" dirty="0" smtClean="0"/>
              <a:t>的</a:t>
            </a:r>
            <a:r>
              <a:rPr lang="en-US" altLang="zh-TW" dirty="0" err="1" smtClean="0"/>
              <a:t>js</a:t>
            </a:r>
            <a:r>
              <a:rPr lang="zh-TW" altLang="en-US" dirty="0" smtClean="0"/>
              <a:t>檔並將創立時所給的</a:t>
            </a:r>
            <a:r>
              <a:rPr lang="en-US" altLang="zh-TW" dirty="0" smtClean="0"/>
              <a:t>ID</a:t>
            </a:r>
            <a:r>
              <a:rPr lang="zh-TW" altLang="en-US" dirty="0" smtClean="0"/>
              <a:t> 和</a:t>
            </a:r>
            <a:r>
              <a:rPr lang="en-US" altLang="zh-TW" dirty="0" smtClean="0"/>
              <a:t>Key</a:t>
            </a:r>
            <a:r>
              <a:rPr lang="zh-TW" altLang="en-US" dirty="0" smtClean="0"/>
              <a:t>初始化於自己的</a:t>
            </a:r>
            <a:r>
              <a:rPr lang="en-US" altLang="zh-TW" dirty="0" err="1" smtClean="0"/>
              <a:t>js</a:t>
            </a:r>
            <a:r>
              <a:rPr lang="zh-TW" altLang="en-US" dirty="0" smtClean="0"/>
              <a:t>檔上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pPr>
              <a:buBlip>
                <a:blip r:embed="rId3"/>
              </a:buBlip>
            </a:pPr>
            <a:r>
              <a:rPr lang="zh-TW" altLang="en-US" dirty="0" smtClean="0"/>
              <a:t>到</a:t>
            </a:r>
            <a:r>
              <a:rPr lang="en-US" altLang="zh-TW" dirty="0" smtClean="0"/>
              <a:t>Parse</a:t>
            </a:r>
            <a:r>
              <a:rPr lang="zh-TW" altLang="en-US" dirty="0" smtClean="0"/>
              <a:t>上選擇創立的</a:t>
            </a:r>
            <a:r>
              <a:rPr lang="en-US" altLang="zh-TW" dirty="0" smtClean="0"/>
              <a:t>App</a:t>
            </a:r>
            <a:r>
              <a:rPr lang="zh-TW" altLang="en-US" dirty="0" smtClean="0"/>
              <a:t>增加</a:t>
            </a:r>
            <a:r>
              <a:rPr lang="en-US" altLang="zh-TW" dirty="0" smtClean="0"/>
              <a:t>Data</a:t>
            </a:r>
            <a:r>
              <a:rPr lang="zh-TW" altLang="en-US" dirty="0" smtClean="0"/>
              <a:t>欄位，並選擇資料型態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6D47E-E5BD-432F-87DA-09F45FFD25D2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 l="6914" t="33094" r="32208" b="62969"/>
          <a:stretch>
            <a:fillRect/>
          </a:stretch>
        </p:blipFill>
        <p:spPr bwMode="auto">
          <a:xfrm>
            <a:off x="755576" y="2636912"/>
            <a:ext cx="7920880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 l="6279" t="15547" r="51107" b="81500"/>
          <a:stretch>
            <a:fillRect/>
          </a:stretch>
        </p:blipFill>
        <p:spPr bwMode="auto">
          <a:xfrm>
            <a:off x="1187624" y="3140968"/>
            <a:ext cx="5544616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6" cstate="print"/>
          <a:srcRect l="32372" t="36047" r="31655" b="29500"/>
          <a:stretch>
            <a:fillRect/>
          </a:stretch>
        </p:blipFill>
        <p:spPr bwMode="auto">
          <a:xfrm>
            <a:off x="2339752" y="4653136"/>
            <a:ext cx="3672408" cy="197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 cstate="print"/>
          <a:srcRect l="1107" t="19313" r="54899" b="74781"/>
          <a:stretch>
            <a:fillRect/>
          </a:stretch>
        </p:blipFill>
        <p:spPr bwMode="auto">
          <a:xfrm>
            <a:off x="2843808" y="4077072"/>
            <a:ext cx="572412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矩形 13"/>
          <p:cNvSpPr/>
          <p:nvPr/>
        </p:nvSpPr>
        <p:spPr>
          <a:xfrm>
            <a:off x="6012160" y="4149080"/>
            <a:ext cx="50405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技術</a:t>
            </a:r>
            <a:r>
              <a:rPr lang="en-US" altLang="zh-TW" dirty="0" smtClean="0"/>
              <a:t>-Parse</a:t>
            </a:r>
            <a:r>
              <a:rPr lang="zh-TW" altLang="en-US" dirty="0" smtClean="0"/>
              <a:t>存入資料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zh-TW" altLang="en-US" dirty="0" smtClean="0"/>
              <a:t>在要增加資料的表下</a:t>
            </a:r>
            <a:endParaRPr lang="en-US" altLang="zh-TW" dirty="0" smtClean="0"/>
          </a:p>
          <a:p>
            <a:pPr lvl="1">
              <a:buBlip>
                <a:blip r:embed="rId2"/>
              </a:buBlip>
            </a:pPr>
            <a:r>
              <a:rPr lang="zh-TW" altLang="en-US" dirty="0" smtClean="0"/>
              <a:t>利用</a:t>
            </a:r>
            <a:r>
              <a:rPr lang="en-US" altLang="zh-TW" dirty="0" smtClean="0"/>
              <a:t>set</a:t>
            </a:r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(“</a:t>
            </a:r>
            <a:r>
              <a:rPr lang="zh-TW" altLang="en-US" dirty="0" smtClean="0">
                <a:latin typeface="Times New Roman" pitchFamily="18" charset="0"/>
                <a:cs typeface="Times New Roman" pitchFamily="18" charset="0"/>
              </a:rPr>
              <a:t>欄位名</a:t>
            </a:r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”, “</a:t>
            </a:r>
            <a:r>
              <a:rPr lang="zh-TW" altLang="en-US" dirty="0" smtClean="0">
                <a:latin typeface="Times New Roman" pitchFamily="18" charset="0"/>
                <a:cs typeface="Times New Roman" pitchFamily="18" charset="0"/>
              </a:rPr>
              <a:t>資料</a:t>
            </a:r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”)</a:t>
            </a:r>
            <a:r>
              <a:rPr lang="zh-TW" altLang="en-US" dirty="0" smtClean="0">
                <a:latin typeface="Times New Roman" pitchFamily="18" charset="0"/>
                <a:cs typeface="Times New Roman" pitchFamily="18" charset="0"/>
              </a:rPr>
              <a:t>加入</a:t>
            </a:r>
            <a:r>
              <a:rPr lang="zh-TW" altLang="en-US" dirty="0" smtClean="0"/>
              <a:t>資料</a:t>
            </a:r>
            <a:endParaRPr lang="en-US" altLang="zh-TW" dirty="0" smtClean="0"/>
          </a:p>
          <a:p>
            <a:pPr lvl="1">
              <a:buBlip>
                <a:blip r:embed="rId2"/>
              </a:buBlip>
            </a:pPr>
            <a:r>
              <a:rPr lang="zh-TW" altLang="en-US" dirty="0" smtClean="0"/>
              <a:t>利用</a:t>
            </a:r>
            <a:r>
              <a:rPr lang="en-US" altLang="zh-TW" dirty="0" smtClean="0"/>
              <a:t>save</a:t>
            </a:r>
            <a:r>
              <a:rPr lang="en-US" altLang="zh-TW" dirty="0" smtClean="0"/>
              <a:t>( )</a:t>
            </a:r>
            <a:r>
              <a:rPr lang="zh-TW" altLang="en-US" dirty="0" smtClean="0"/>
              <a:t>存入線上資料庫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6D47E-E5BD-432F-87DA-09F45FFD25D2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 l="19089" t="36047" r="32762" b="24579"/>
          <a:stretch>
            <a:fillRect/>
          </a:stretch>
        </p:blipFill>
        <p:spPr bwMode="auto">
          <a:xfrm>
            <a:off x="1331640" y="3140968"/>
            <a:ext cx="6264696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技術</a:t>
            </a:r>
            <a:r>
              <a:rPr lang="en-US" altLang="zh-TW" dirty="0" smtClean="0"/>
              <a:t>-Parse</a:t>
            </a:r>
            <a:r>
              <a:rPr lang="zh-TW" altLang="en-US" dirty="0" smtClean="0"/>
              <a:t>查詢資料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zh-TW" altLang="en-US" dirty="0" smtClean="0"/>
              <a:t>利用</a:t>
            </a:r>
            <a:r>
              <a:rPr lang="en-US" altLang="zh-TW" dirty="0" err="1" smtClean="0"/>
              <a:t>equalTo</a:t>
            </a:r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("</a:t>
            </a:r>
            <a:r>
              <a:rPr lang="zh-TW" altLang="en-US" dirty="0" smtClean="0">
                <a:latin typeface="Times New Roman" pitchFamily="18" charset="0"/>
                <a:cs typeface="Times New Roman" pitchFamily="18" charset="0"/>
              </a:rPr>
              <a:t>欄位名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", "</a:t>
            </a:r>
            <a:r>
              <a:rPr lang="zh-TW" altLang="en-US" dirty="0" smtClean="0">
                <a:latin typeface="Times New Roman" pitchFamily="18" charset="0"/>
                <a:cs typeface="Times New Roman" pitchFamily="18" charset="0"/>
              </a:rPr>
              <a:t>資料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" </a:t>
            </a:r>
            <a:r>
              <a:rPr lang="en-US" altLang="zh-TW" dirty="0" smtClean="0"/>
              <a:t>)</a:t>
            </a:r>
            <a:r>
              <a:rPr lang="zh-TW" altLang="en-US" dirty="0" smtClean="0"/>
              <a:t>查詢資料</a:t>
            </a:r>
            <a:endParaRPr lang="en-US" altLang="zh-TW" dirty="0" smtClean="0"/>
          </a:p>
          <a:p>
            <a:pPr lvl="1">
              <a:buBlip>
                <a:blip r:embed="rId2"/>
              </a:buBlip>
            </a:pPr>
            <a:r>
              <a:rPr lang="en-US" altLang="zh-TW" dirty="0" err="1" smtClean="0"/>
              <a:t>results.length</a:t>
            </a:r>
            <a:r>
              <a:rPr lang="zh-TW" altLang="en-US" dirty="0" smtClean="0"/>
              <a:t>能夠知道查詢後資料筆數</a:t>
            </a:r>
            <a:endParaRPr lang="en-US" altLang="zh-TW" dirty="0" smtClean="0"/>
          </a:p>
          <a:p>
            <a:pPr lvl="1">
              <a:buBlip>
                <a:blip r:embed="rId2"/>
              </a:buBlip>
            </a:pPr>
            <a:r>
              <a:rPr lang="zh-TW" altLang="en-US" dirty="0" smtClean="0"/>
              <a:t>函數</a:t>
            </a:r>
            <a:r>
              <a:rPr lang="en-US" altLang="zh-TW" dirty="0" smtClean="0"/>
              <a:t>increment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("</a:t>
            </a:r>
            <a:r>
              <a:rPr lang="zh-TW" altLang="en-US" dirty="0" smtClean="0">
                <a:latin typeface="Times New Roman" pitchFamily="18" charset="0"/>
                <a:cs typeface="Times New Roman" pitchFamily="18" charset="0"/>
              </a:rPr>
              <a:t>欄位名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")</a:t>
            </a:r>
            <a:r>
              <a:rPr lang="zh-TW" altLang="en-US" dirty="0" smtClean="0">
                <a:latin typeface="Times New Roman" pitchFamily="18" charset="0"/>
                <a:cs typeface="Times New Roman" pitchFamily="18" charset="0"/>
              </a:rPr>
              <a:t>能夠對特定欄位的數值加一</a:t>
            </a:r>
            <a:endParaRPr lang="zh-TW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6D47E-E5BD-432F-87DA-09F45FFD25D2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 l="11622" t="17344" r="51298" b="40328"/>
          <a:stretch>
            <a:fillRect/>
          </a:stretch>
        </p:blipFill>
        <p:spPr bwMode="auto">
          <a:xfrm>
            <a:off x="2051720" y="3068960"/>
            <a:ext cx="4824536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技術</a:t>
            </a:r>
            <a:r>
              <a:rPr lang="en-US" altLang="zh-TW" dirty="0" smtClean="0"/>
              <a:t>-Parse</a:t>
            </a:r>
            <a:r>
              <a:rPr lang="zh-TW" altLang="en-US" dirty="0" smtClean="0"/>
              <a:t>取得資料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88" y="3068960"/>
            <a:ext cx="7696200" cy="2970623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6D47E-E5BD-432F-87DA-09F45FFD25D2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751756" y="1628800"/>
            <a:ext cx="7704856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Blip>
                <a:blip r:embed="rId3"/>
              </a:buBlip>
            </a:pPr>
            <a:r>
              <a:rPr lang="zh-TW" altLang="en-US" sz="24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利用</a:t>
            </a:r>
            <a:r>
              <a:rPr lang="en-US" altLang="zh-TW" sz="2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Parse.Query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 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擷取整個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 </a:t>
            </a:r>
            <a:r>
              <a:rPr lang="en-US" altLang="zh-TW" sz="2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Parse.Object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ct val="20000"/>
              </a:spcBef>
              <a:buBlip>
                <a:blip r:embed="rId4"/>
              </a:buBlip>
            </a:pPr>
            <a:r>
              <a:rPr lang="zh-TW" altLang="en-US" sz="24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用</a:t>
            </a:r>
            <a:r>
              <a:rPr lang="en-US" altLang="zh-TW" sz="24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get</a:t>
            </a:r>
            <a:r>
              <a:rPr lang="zh-TW" altLang="en-US" sz="24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方法</a:t>
            </a:r>
            <a:r>
              <a:rPr lang="zh-TW" altLang="en-US" sz="24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將</a:t>
            </a:r>
            <a:r>
              <a:rPr lang="en-US" altLang="zh-TW" sz="2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Parse.Object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的值取出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411</Words>
  <Application>Microsoft Office PowerPoint</Application>
  <PresentationFormat>如螢幕大小 (4:3)</PresentationFormat>
  <Paragraphs>84</Paragraphs>
  <Slides>15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16" baseType="lpstr">
      <vt:lpstr>Office 佈景主題</vt:lpstr>
      <vt:lpstr>PowerPoint 簡報</vt:lpstr>
      <vt:lpstr>目錄</vt:lpstr>
      <vt:lpstr>最萌寵物票選網</vt:lpstr>
      <vt:lpstr>技術-網頁頁籤（Tab）</vt:lpstr>
      <vt:lpstr>技術-滑出式說明</vt:lpstr>
      <vt:lpstr>技術-Parse使用及增加欄位</vt:lpstr>
      <vt:lpstr>技術-Parse存入資料</vt:lpstr>
      <vt:lpstr>技術-Parse查詢資料</vt:lpstr>
      <vt:lpstr>技術-Parse取得資料</vt:lpstr>
      <vt:lpstr>技術-資料排序</vt:lpstr>
      <vt:lpstr>困難與解決方式-1</vt:lpstr>
      <vt:lpstr>困難與解決方式-2</vt:lpstr>
      <vt:lpstr>困難與解決方式-3</vt:lpstr>
      <vt:lpstr>學習資源</vt:lpstr>
      <vt:lpstr>團隊分工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user</dc:creator>
  <cp:lastModifiedBy>yiting</cp:lastModifiedBy>
  <cp:revision>55</cp:revision>
  <dcterms:created xsi:type="dcterms:W3CDTF">2015-01-10T03:28:39Z</dcterms:created>
  <dcterms:modified xsi:type="dcterms:W3CDTF">2015-01-12T07:57:27Z</dcterms:modified>
</cp:coreProperties>
</file>